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850685f699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50685f699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850685f70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50685f70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7a0205e8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7a0205e8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850685f70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50685f70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850685f70a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850685f70a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77a0205e8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77a0205e8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77a0205e88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77a0205e8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77a0205e8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77a0205e8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77a0205e88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77a0205e88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77a0205e88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77a0205e88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صحت اور جسمانی تعلیم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1" algn="just">
              <a:lnSpc>
                <a:spcPct val="115000"/>
              </a:lnSpc>
              <a:spcBef>
                <a:spcPts val="0"/>
              </a:spcBef>
              <a:spcAft>
                <a:spcPts val="0"/>
              </a:spcAft>
              <a:buClr>
                <a:schemeClr val="dk1"/>
              </a:buClr>
              <a:buSzPts val="1100"/>
              <a:buFont typeface="Arial"/>
              <a:buNone/>
            </a:pPr>
            <a:r>
              <a:rPr lang="en-GB" sz="2700">
                <a:latin typeface="Times New Roman"/>
                <a:ea typeface="Times New Roman"/>
                <a:cs typeface="Times New Roman"/>
                <a:sym typeface="Times New Roman"/>
              </a:rPr>
              <a:t> ہاںیکنگ: پیدل سفر کرنا</a:t>
            </a:r>
            <a:endParaRPr sz="33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2"/>
          <p:cNvSpPr txBox="1"/>
          <p:nvPr>
            <p:ph idx="1" type="body"/>
          </p:nvPr>
        </p:nvSpPr>
        <p:spPr>
          <a:xfrm>
            <a:off x="311700" y="281075"/>
            <a:ext cx="8520600" cy="4287600"/>
          </a:xfrm>
          <a:prstGeom prst="rect">
            <a:avLst/>
          </a:prstGeom>
        </p:spPr>
        <p:txBody>
          <a:bodyPr anchorCtr="0" anchor="t" bIns="91425" lIns="91425" spcFirstLastPara="1" rIns="91425" wrap="square" tIns="91425">
            <a:noAutofit/>
          </a:bodyPr>
          <a:lstStyle/>
          <a:p>
            <a:pPr indent="0" lvl="0" marL="0" rtl="1" algn="just">
              <a:spcBef>
                <a:spcPts val="0"/>
              </a:spcBef>
              <a:spcAft>
                <a:spcPts val="0"/>
              </a:spcAft>
              <a:buClr>
                <a:schemeClr val="dk1"/>
              </a:buClr>
              <a:buSzPts val="1100"/>
              <a:buFont typeface="Arial"/>
              <a:buNone/>
            </a:pPr>
            <a:r>
              <a:rPr b="1" lang="en-GB" sz="2000">
                <a:latin typeface="Times New Roman"/>
                <a:ea typeface="Times New Roman"/>
                <a:cs typeface="Times New Roman"/>
                <a:sym typeface="Times New Roman"/>
              </a:rPr>
              <a:t>ٹریکنگ</a:t>
            </a:r>
            <a:endParaRPr b="1" sz="2000">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rPr lang="en-GB">
                <a:latin typeface="Times New Roman"/>
                <a:ea typeface="Times New Roman"/>
                <a:cs typeface="Times New Roman"/>
                <a:sym typeface="Times New Roman"/>
              </a:rPr>
              <a:t>ایک ٹریک ایک لمبا اور مشکل اضافہ ہے۔</a:t>
            </a:r>
            <a:endParaRPr>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rPr lang="en-GB">
                <a:latin typeface="Times New Roman"/>
                <a:ea typeface="Times New Roman"/>
                <a:cs typeface="Times New Roman"/>
                <a:sym typeface="Times New Roman"/>
              </a:rPr>
              <a:t>یہ ایک بہادر سفر ہے جو پیدل پہاڑی علاقے یا ان علاقوں میں کیا جاتا ہے جہاں عام طور پر نقل و حمل کے ذرائع دستیاب نہیں ہوتے ہیں۔</a:t>
            </a:r>
            <a:endParaRPr>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rPr lang="en-GB">
                <a:latin typeface="Times New Roman"/>
                <a:ea typeface="Times New Roman"/>
                <a:cs typeface="Times New Roman"/>
                <a:sym typeface="Times New Roman"/>
              </a:rPr>
              <a:t>پیدل سفر عام طور پر تیز رفتار سرگرمی کے لئے آسان ہوتا ہے ، جبکہ ٹریکنگ زیادہ زوردار ہوتی ہے اور کسی مقصد کو حاصل کرنے یا کسی جگہ پہنچنے کے مقصد کے ساتھ کی جاتی ہے۔</a:t>
            </a:r>
            <a:endParaRPr>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rPr lang="en-GB">
                <a:latin typeface="Times New Roman"/>
                <a:ea typeface="Times New Roman"/>
                <a:cs typeface="Times New Roman"/>
                <a:sym typeface="Times New Roman"/>
              </a:rPr>
              <a:t>کچھ سازوسامان کی ضرورت ہوتی ہے یعنی کیمپنگ گیئرز ، فرسٹ ایڈ کٹ ، بقا کٹس وغیرہ۔</a:t>
            </a:r>
            <a:endParaRPr>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rPr lang="en-GB">
                <a:latin typeface="Times New Roman"/>
                <a:ea typeface="Times New Roman"/>
                <a:cs typeface="Times New Roman"/>
                <a:sym typeface="Times New Roman"/>
              </a:rPr>
              <a:t>ٹریکنگ کی سرگرمی ایک دن کے لئے چلائی جاسکتی ہے لیکن یہ زیادہ تر ایک دن کی سرگرمی سے زیادہ ہوتی ہے۔</a:t>
            </a:r>
            <a:endParaRPr>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rPr lang="en-GB">
                <a:latin typeface="Times New Roman"/>
                <a:ea typeface="Times New Roman"/>
                <a:cs typeface="Times New Roman"/>
                <a:sym typeface="Times New Roman"/>
              </a:rPr>
              <a:t>ٹریکنگ کا مقصد فطرت سے لطف اندوز ہونا ، قدرتی قدرتی مناظر اور پہاڑیوں میں چلنے کے ساتھ ساتھ کچھ مقصد حاصل کرنا ہے جیسے کچھ کلومیٹر پیدل چلنا اور مخصوص مقام تک پہنچنا یہ پہاڑ کی چوٹی یا جھیل ہوسکتا ہے۔</a:t>
            </a:r>
            <a:endParaRPr>
              <a:latin typeface="Times New Roman"/>
              <a:ea typeface="Times New Roman"/>
              <a:cs typeface="Times New Roman"/>
              <a:sym typeface="Times New Roman"/>
            </a:endParaRPr>
          </a:p>
          <a:p>
            <a:pPr indent="0" lvl="0" marL="0" rtl="1" algn="just">
              <a:spcBef>
                <a:spcPts val="0"/>
              </a:spcBef>
              <a:spcAft>
                <a:spcPts val="0"/>
              </a:spcAft>
              <a:buNone/>
            </a:pPr>
            <a:r>
              <a:t/>
            </a:r>
            <a:endParaRPr>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lang="en-GB"/>
              <a:t>تعریف</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0"/>
              </a:spcAft>
              <a:buClr>
                <a:schemeClr val="dk1"/>
              </a:buClr>
              <a:buSzPts val="1100"/>
              <a:buFont typeface="Arial"/>
              <a:buNone/>
            </a:pPr>
            <a:r>
              <a:rPr lang="en-GB" sz="2200">
                <a:latin typeface="Times New Roman"/>
                <a:ea typeface="Times New Roman"/>
                <a:cs typeface="Times New Roman"/>
                <a:sym typeface="Times New Roman"/>
              </a:rPr>
              <a:t>خاص طور پر ملک بھر میں طویل واک کے لئے جانے کی سرگرمی کو ہاںیکنگ کہتے ہیں۔</a:t>
            </a:r>
            <a:endParaRPr sz="2200">
              <a:latin typeface="Times New Roman"/>
              <a:ea typeface="Times New Roman"/>
              <a:cs typeface="Times New Roman"/>
              <a:sym typeface="Times New Roman"/>
            </a:endParaRPr>
          </a:p>
          <a:p>
            <a:pPr indent="0" lvl="0" marL="0" rtl="1" algn="just">
              <a:lnSpc>
                <a:spcPct val="150000"/>
              </a:lnSpc>
              <a:spcBef>
                <a:spcPts val="0"/>
              </a:spcBef>
              <a:spcAft>
                <a:spcPts val="0"/>
              </a:spcAft>
              <a:buNone/>
            </a:pPr>
            <a:r>
              <a:rPr lang="en-GB" sz="2200">
                <a:latin typeface="Times New Roman"/>
                <a:ea typeface="Times New Roman"/>
                <a:cs typeface="Times New Roman"/>
                <a:sym typeface="Times New Roman"/>
              </a:rPr>
              <a:t>" اپنے فارغ وقت میں پیدل سفر کرنا اورپہاڑوں پر چڑھنے سے لطف اٹھانا کا عمل ہے"</a:t>
            </a:r>
            <a:endParaRPr sz="2200">
              <a:latin typeface="Times New Roman"/>
              <a:ea typeface="Times New Roman"/>
              <a:cs typeface="Times New Roman"/>
              <a:sym typeface="Times New Roman"/>
            </a:endParaRPr>
          </a:p>
          <a:p>
            <a:pPr indent="0" lvl="0" marL="0" rtl="1" algn="just">
              <a:lnSpc>
                <a:spcPct val="150000"/>
              </a:lnSpc>
              <a:spcBef>
                <a:spcPts val="0"/>
              </a:spcBef>
              <a:spcAft>
                <a:spcPts val="0"/>
              </a:spcAft>
              <a:buNone/>
            </a:pPr>
            <a:r>
              <a:rPr lang="en-GB" sz="2200">
                <a:latin typeface="Times New Roman"/>
                <a:ea typeface="Times New Roman"/>
                <a:cs typeface="Times New Roman"/>
                <a:sym typeface="Times New Roman"/>
              </a:rPr>
              <a:t>پیدل سفر کا کیا مطلب ہے؟</a:t>
            </a:r>
            <a:endParaRPr sz="2200">
              <a:latin typeface="Times New Roman"/>
              <a:ea typeface="Times New Roman"/>
              <a:cs typeface="Times New Roman"/>
              <a:sym typeface="Times New Roman"/>
            </a:endParaRPr>
          </a:p>
          <a:p>
            <a:pPr indent="0" lvl="0" marL="0" rtl="1" algn="just">
              <a:lnSpc>
                <a:spcPct val="150000"/>
              </a:lnSpc>
              <a:spcBef>
                <a:spcPts val="0"/>
              </a:spcBef>
              <a:spcAft>
                <a:spcPts val="0"/>
              </a:spcAft>
              <a:buNone/>
            </a:pPr>
            <a:r>
              <a:rPr lang="en-GB" sz="2200">
                <a:latin typeface="Times New Roman"/>
                <a:ea typeface="Times New Roman"/>
                <a:cs typeface="Times New Roman"/>
                <a:sym typeface="Times New Roman"/>
              </a:rPr>
              <a:t>پیدل سفر ایک بیرونی سرگرمی ہے جو قدرتی ماحول میں چلنے پر مشتمل ہوتی ہے ، اکثر پہاڑی یا دوسرے قدرتی خطوں میں۔ لوگ اکثر پیدل سفر کے راستوں پر سفر کرتے ہیں۔ ... انگریزی بولنے والے تمام ممالک میں ہائکنگ کا لفظ سمجھا جاتا ہے ، لیکن اس کے استعمال میں فرق ہے۔</a:t>
            </a:r>
            <a:endParaRPr sz="2200">
              <a:latin typeface="Times New Roman"/>
              <a:ea typeface="Times New Roman"/>
              <a:cs typeface="Times New Roman"/>
              <a:sym typeface="Times New Roman"/>
            </a:endParaRPr>
          </a:p>
          <a:p>
            <a:pPr indent="0" lvl="0" marL="0" rtl="1" algn="just">
              <a:lnSpc>
                <a:spcPct val="150000"/>
              </a:lnSpc>
              <a:spcBef>
                <a:spcPts val="0"/>
              </a:spcBef>
              <a:spcAft>
                <a:spcPts val="0"/>
              </a:spcAft>
              <a:buClr>
                <a:schemeClr val="dk1"/>
              </a:buClr>
              <a:buSzPts val="1100"/>
              <a:buFont typeface="Arial"/>
              <a:buNone/>
            </a:pPr>
            <a:r>
              <a:t/>
            </a:r>
            <a:endParaRPr sz="2200">
              <a:latin typeface="Times New Roman"/>
              <a:ea typeface="Times New Roman"/>
              <a:cs typeface="Times New Roman"/>
              <a:sym typeface="Times New Roman"/>
            </a:endParaRPr>
          </a:p>
          <a:p>
            <a:pPr indent="0" lvl="0" marL="0" rtl="1" algn="just">
              <a:lnSpc>
                <a:spcPct val="150000"/>
              </a:lnSpc>
              <a:spcBef>
                <a:spcPts val="0"/>
              </a:spcBef>
              <a:spcAft>
                <a:spcPts val="0"/>
              </a:spcAft>
              <a:buNone/>
            </a:pPr>
            <a:r>
              <a:t/>
            </a:r>
            <a:endParaRPr sz="22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idx="1" type="body"/>
          </p:nvPr>
        </p:nvSpPr>
        <p:spPr>
          <a:xfrm>
            <a:off x="311700" y="371825"/>
            <a:ext cx="8520600" cy="4197000"/>
          </a:xfrm>
          <a:prstGeom prst="rect">
            <a:avLst/>
          </a:prstGeom>
        </p:spPr>
        <p:txBody>
          <a:bodyPr anchorCtr="0" anchor="t" bIns="91425" lIns="91425" spcFirstLastPara="1" rIns="91425" wrap="square" tIns="91425">
            <a:noAutofit/>
          </a:bodyPr>
          <a:lstStyle/>
          <a:p>
            <a:pPr indent="0" lvl="0" marL="0" rtl="1" algn="just">
              <a:spcBef>
                <a:spcPts val="0"/>
              </a:spcBef>
              <a:spcAft>
                <a:spcPts val="0"/>
              </a:spcAft>
              <a:buClr>
                <a:schemeClr val="dk1"/>
              </a:buClr>
              <a:buSzPts val="1100"/>
              <a:buFont typeface="Arial"/>
              <a:buNone/>
            </a:pPr>
            <a:r>
              <a:rPr b="1" lang="en-GB" sz="2000">
                <a:latin typeface="Times New Roman"/>
                <a:ea typeface="Times New Roman"/>
                <a:cs typeface="Times New Roman"/>
                <a:sym typeface="Times New Roman"/>
              </a:rPr>
              <a:t>اصل:</a:t>
            </a:r>
            <a:endParaRPr sz="2000">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پیدل سفر قدرتی ماحول اور پیدائش کے لئے ترجیحی اصطلاح میں چلنے کے سوا کچھ نہیں ہے</a:t>
            </a:r>
            <a:endParaRPr sz="2000">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لمبی ، بھرپور واک اور اگر آپ یہ کررہے ہیں تو اس کا مطلب ہے کہ آپ پیدل سفر کر رہے ہیں۔ ٹریکنگ</a:t>
            </a:r>
            <a:endParaRPr sz="2000">
              <a:latin typeface="Times New Roman"/>
              <a:ea typeface="Times New Roman"/>
              <a:cs typeface="Times New Roman"/>
              <a:sym typeface="Times New Roman"/>
            </a:endParaRPr>
          </a:p>
          <a:p>
            <a:pPr indent="0" lvl="0" marL="0" rtl="1" algn="just">
              <a:spcBef>
                <a:spcPts val="0"/>
              </a:spcBef>
              <a:spcAft>
                <a:spcPts val="0"/>
              </a:spcAft>
              <a:buNone/>
            </a:pPr>
            <a:r>
              <a:rPr lang="en-GB" sz="2000">
                <a:latin typeface="Times New Roman"/>
                <a:ea typeface="Times New Roman"/>
                <a:cs typeface="Times New Roman"/>
                <a:sym typeface="Times New Roman"/>
              </a:rPr>
              <a:t>دوسری طرف کچھ خاص معنی ہیں۔ لفظ ٹریک افریکن لفظ سے ماخوذ ہے جس کا مطلب پل اور سفر ہے۔</a:t>
            </a:r>
            <a:endParaRPr sz="2000">
              <a:latin typeface="Times New Roman"/>
              <a:ea typeface="Times New Roman"/>
              <a:cs typeface="Times New Roman"/>
              <a:sym typeface="Times New Roman"/>
            </a:endParaRPr>
          </a:p>
          <a:p>
            <a:pPr indent="0" lvl="0" marL="0" rtl="1" algn="just">
              <a:spcBef>
                <a:spcPts val="0"/>
              </a:spcBef>
              <a:spcAft>
                <a:spcPts val="0"/>
              </a:spcAft>
              <a:buNone/>
            </a:pPr>
            <a:r>
              <a:rPr b="1" lang="en-GB" sz="2000">
                <a:latin typeface="Times New Roman"/>
                <a:ea typeface="Times New Roman"/>
                <a:cs typeface="Times New Roman"/>
                <a:sym typeface="Times New Roman"/>
              </a:rPr>
              <a:t>لمبائی:</a:t>
            </a:r>
            <a:endParaRPr b="1" sz="2000">
              <a:latin typeface="Times New Roman"/>
              <a:ea typeface="Times New Roman"/>
              <a:cs typeface="Times New Roman"/>
              <a:sym typeface="Times New Roman"/>
            </a:endParaRPr>
          </a:p>
          <a:p>
            <a:pPr indent="0" lvl="0" marL="0" rtl="1" algn="just">
              <a:spcBef>
                <a:spcPts val="0"/>
              </a:spcBef>
              <a:spcAft>
                <a:spcPts val="0"/>
              </a:spcAft>
              <a:buNone/>
            </a:pPr>
            <a:r>
              <a:rPr lang="en-GB" sz="2000">
                <a:latin typeface="Times New Roman"/>
                <a:ea typeface="Times New Roman"/>
                <a:cs typeface="Times New Roman"/>
                <a:sym typeface="Times New Roman"/>
              </a:rPr>
              <a:t>آپ کی سرگرمی کی لمبائی اہم ہے جس نے فیصلہ کیا ہے کہ آپ پیدل سفر کر رہے ہیں یا ٹریکنگ۔ اگر آپ ملٹی ڈے باہر جارہے ہیں تو آپ ٹریکنگ پر ہیں اور اگر اس سے کم وقت کا مطلب ہے کہ آپ پیدل سفر کی مہم پر گامزن ہیں۔</a:t>
            </a:r>
            <a:endParaRPr sz="2000">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t/>
            </a:r>
            <a:endParaRPr sz="2000">
              <a:latin typeface="Times New Roman"/>
              <a:ea typeface="Times New Roman"/>
              <a:cs typeface="Times New Roman"/>
              <a:sym typeface="Times New Roman"/>
            </a:endParaRPr>
          </a:p>
          <a:p>
            <a:pPr indent="0" lvl="0" marL="0" rtl="1" algn="just">
              <a:spcBef>
                <a:spcPts val="0"/>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6"/>
          <p:cNvSpPr txBox="1"/>
          <p:nvPr>
            <p:ph idx="1" type="body"/>
          </p:nvPr>
        </p:nvSpPr>
        <p:spPr>
          <a:xfrm>
            <a:off x="311700" y="516225"/>
            <a:ext cx="8520600" cy="405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72" name="Google Shape;72;p16"/>
          <p:cNvPicPr preferRelativeResize="0"/>
          <p:nvPr/>
        </p:nvPicPr>
        <p:blipFill>
          <a:blip r:embed="rId3">
            <a:alphaModFix/>
          </a:blip>
          <a:stretch>
            <a:fillRect/>
          </a:stretch>
        </p:blipFill>
        <p:spPr>
          <a:xfrm>
            <a:off x="1504500" y="516213"/>
            <a:ext cx="6135000" cy="40528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r">
              <a:lnSpc>
                <a:spcPct val="115000"/>
              </a:lnSpc>
              <a:spcBef>
                <a:spcPts val="0"/>
              </a:spcBef>
              <a:spcAft>
                <a:spcPts val="1600"/>
              </a:spcAft>
              <a:buClr>
                <a:schemeClr val="dk1"/>
              </a:buClr>
              <a:buSzPts val="1100"/>
              <a:buFont typeface="Arial"/>
              <a:buNone/>
            </a:pPr>
            <a:r>
              <a:rPr b="1" lang="en-GB" sz="2100">
                <a:solidFill>
                  <a:schemeClr val="dk2"/>
                </a:solidFill>
                <a:latin typeface="Times New Roman"/>
                <a:ea typeface="Times New Roman"/>
                <a:cs typeface="Times New Roman"/>
                <a:sym typeface="Times New Roman"/>
              </a:rPr>
              <a:t>پیدل سفر کا مقصد کیا ہے؟</a:t>
            </a:r>
            <a:endParaRPr b="1" sz="3100">
              <a:latin typeface="Times New Roman"/>
              <a:ea typeface="Times New Roman"/>
              <a:cs typeface="Times New Roman"/>
              <a:sym typeface="Times New Roman"/>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0"/>
              </a:spcAft>
              <a:buNone/>
            </a:pPr>
            <a:r>
              <a:rPr lang="en-GB" sz="2000">
                <a:latin typeface="Times New Roman"/>
                <a:ea typeface="Times New Roman"/>
                <a:cs typeface="Times New Roman"/>
                <a:sym typeface="Times New Roman"/>
              </a:rPr>
              <a:t>پیدل سفر ایک طاقتور کارڈیو ورزش ہے جو یہ کرسکتی ہے: آپ کے دل کی بیماری کے خطرے کو کم کریں۔ اپنے بلڈ پریشر اور بلڈ شوگر کی سطح کو بہتر بنائیں۔ ہڈیوں کے کثافت کو فروغ دینا ، چونکہ چلنا وزن اٹھانے کی ورزش ہے۔ اپنے گلیوں ، چوکور ، ہیمسٹرنگ ، اور اپنے کولہوں اور نچلے پیروں میں پٹھوں میں طاقت بنائیں</a:t>
            </a:r>
            <a:endParaRPr sz="2000">
              <a:latin typeface="Times New Roman"/>
              <a:ea typeface="Times New Roman"/>
              <a:cs typeface="Times New Roman"/>
              <a:sym typeface="Times New Roman"/>
            </a:endParaRPr>
          </a:p>
          <a:p>
            <a:pPr indent="0" lvl="0" marL="0" rtl="1" algn="just">
              <a:lnSpc>
                <a:spcPct val="150000"/>
              </a:lnSpc>
              <a:spcBef>
                <a:spcPts val="0"/>
              </a:spcBef>
              <a:spcAft>
                <a:spcPts val="0"/>
              </a:spcAft>
              <a:buClr>
                <a:schemeClr val="dk1"/>
              </a:buClr>
              <a:buSzPts val="1100"/>
              <a:buFont typeface="Arial"/>
              <a:buNone/>
            </a:pPr>
            <a:r>
              <a:t/>
            </a:r>
            <a:endParaRPr sz="2000">
              <a:latin typeface="Times New Roman"/>
              <a:ea typeface="Times New Roman"/>
              <a:cs typeface="Times New Roman"/>
              <a:sym typeface="Times New Roman"/>
            </a:endParaRPr>
          </a:p>
          <a:p>
            <a:pPr indent="0" lvl="0" marL="0" rtl="1" algn="just">
              <a:lnSpc>
                <a:spcPct val="150000"/>
              </a:lnSpc>
              <a:spcBef>
                <a:spcPts val="0"/>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r">
              <a:lnSpc>
                <a:spcPct val="115000"/>
              </a:lnSpc>
              <a:spcBef>
                <a:spcPts val="0"/>
              </a:spcBef>
              <a:spcAft>
                <a:spcPts val="1600"/>
              </a:spcAft>
              <a:buClr>
                <a:schemeClr val="dk1"/>
              </a:buClr>
              <a:buSzPts val="1100"/>
              <a:buFont typeface="Arial"/>
              <a:buNone/>
            </a:pPr>
            <a:r>
              <a:rPr b="1" lang="en-GB" sz="2000">
                <a:solidFill>
                  <a:schemeClr val="dk2"/>
                </a:solidFill>
                <a:latin typeface="Times New Roman"/>
                <a:ea typeface="Times New Roman"/>
                <a:cs typeface="Times New Roman"/>
                <a:sym typeface="Times New Roman"/>
              </a:rPr>
              <a:t>پیدل سفر کرنے کی کون سی قسمیں ہیں؟</a:t>
            </a:r>
            <a:endParaRPr b="1" sz="3000">
              <a:latin typeface="Times New Roman"/>
              <a:ea typeface="Times New Roman"/>
              <a:cs typeface="Times New Roman"/>
              <a:sym typeface="Times New Roman"/>
            </a:endParaRPr>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9250" lvl="0" marL="457200" rtl="1" algn="just">
              <a:lnSpc>
                <a:spcPct val="150000"/>
              </a:lnSpc>
              <a:spcBef>
                <a:spcPts val="0"/>
              </a:spcBef>
              <a:spcAft>
                <a:spcPts val="0"/>
              </a:spcAft>
              <a:buSzPts val="1900"/>
              <a:buFont typeface="Times New Roman"/>
              <a:buChar char="●"/>
            </a:pPr>
            <a:r>
              <a:rPr lang="en-GB" sz="1900">
                <a:latin typeface="Times New Roman"/>
                <a:ea typeface="Times New Roman"/>
                <a:cs typeface="Times New Roman"/>
                <a:sym typeface="Times New Roman"/>
              </a:rPr>
              <a:t>ٹریلس کی اقسام</a:t>
            </a:r>
            <a:endParaRPr sz="1900">
              <a:latin typeface="Times New Roman"/>
              <a:ea typeface="Times New Roman"/>
              <a:cs typeface="Times New Roman"/>
              <a:sym typeface="Times New Roman"/>
            </a:endParaRPr>
          </a:p>
          <a:p>
            <a:pPr indent="-349250" lvl="0" marL="457200" rtl="1" algn="just">
              <a:lnSpc>
                <a:spcPct val="150000"/>
              </a:lnSpc>
              <a:spcBef>
                <a:spcPts val="0"/>
              </a:spcBef>
              <a:spcAft>
                <a:spcPts val="0"/>
              </a:spcAft>
              <a:buSzPts val="1900"/>
              <a:buFont typeface="Times New Roman"/>
              <a:buChar char="●"/>
            </a:pPr>
            <a:r>
              <a:rPr lang="en-GB" sz="1900">
                <a:latin typeface="Times New Roman"/>
                <a:ea typeface="Times New Roman"/>
                <a:cs typeface="Times New Roman"/>
                <a:sym typeface="Times New Roman"/>
              </a:rPr>
              <a:t>فٹ ٹریل</a:t>
            </a:r>
            <a:r>
              <a:rPr lang="en-GB" sz="1900">
                <a:latin typeface="Times New Roman"/>
                <a:ea typeface="Times New Roman"/>
                <a:cs typeface="Times New Roman"/>
                <a:sym typeface="Times New Roman"/>
              </a:rPr>
              <a:t>س</a:t>
            </a:r>
            <a:r>
              <a:rPr lang="en-GB" sz="1900">
                <a:latin typeface="Times New Roman"/>
                <a:ea typeface="Times New Roman"/>
                <a:cs typeface="Times New Roman"/>
                <a:sym typeface="Times New Roman"/>
              </a:rPr>
              <a:t>                                                                                                   foot traits     </a:t>
            </a:r>
            <a:endParaRPr sz="1900">
              <a:latin typeface="Times New Roman"/>
              <a:ea typeface="Times New Roman"/>
              <a:cs typeface="Times New Roman"/>
              <a:sym typeface="Times New Roman"/>
            </a:endParaRPr>
          </a:p>
          <a:p>
            <a:pPr indent="-349250" lvl="0" marL="457200" rtl="1" algn="just">
              <a:lnSpc>
                <a:spcPct val="150000"/>
              </a:lnSpc>
              <a:spcBef>
                <a:spcPts val="0"/>
              </a:spcBef>
              <a:spcAft>
                <a:spcPts val="0"/>
              </a:spcAft>
              <a:buSzPts val="1900"/>
              <a:buFont typeface="Times New Roman"/>
              <a:buChar char="●"/>
            </a:pPr>
            <a:r>
              <a:rPr lang="en-GB" sz="1900">
                <a:latin typeface="Times New Roman"/>
                <a:ea typeface="Times New Roman"/>
                <a:cs typeface="Times New Roman"/>
                <a:sym typeface="Times New Roman"/>
              </a:rPr>
              <a:t>بائک ویز۔                                                                                                  bike ways</a:t>
            </a:r>
            <a:endParaRPr sz="1900">
              <a:latin typeface="Times New Roman"/>
              <a:ea typeface="Times New Roman"/>
              <a:cs typeface="Times New Roman"/>
              <a:sym typeface="Times New Roman"/>
            </a:endParaRPr>
          </a:p>
          <a:p>
            <a:pPr indent="-349250" lvl="0" marL="457200" rtl="1" algn="just">
              <a:lnSpc>
                <a:spcPct val="150000"/>
              </a:lnSpc>
              <a:spcBef>
                <a:spcPts val="0"/>
              </a:spcBef>
              <a:spcAft>
                <a:spcPts val="0"/>
              </a:spcAft>
              <a:buSzPts val="1900"/>
              <a:buFont typeface="Times New Roman"/>
              <a:buChar char="●"/>
            </a:pPr>
            <a:r>
              <a:rPr lang="en-GB" sz="1900">
                <a:latin typeface="Times New Roman"/>
                <a:ea typeface="Times New Roman"/>
                <a:cs typeface="Times New Roman"/>
                <a:sym typeface="Times New Roman"/>
              </a:rPr>
              <a:t>وسیع واک                                                                                               boardwalks</a:t>
            </a:r>
            <a:endParaRPr sz="1900">
              <a:latin typeface="Times New Roman"/>
              <a:ea typeface="Times New Roman"/>
              <a:cs typeface="Times New Roman"/>
              <a:sym typeface="Times New Roman"/>
            </a:endParaRPr>
          </a:p>
          <a:p>
            <a:pPr indent="-349250" lvl="0" marL="457200" rtl="1" algn="just">
              <a:lnSpc>
                <a:spcPct val="150000"/>
              </a:lnSpc>
              <a:spcBef>
                <a:spcPts val="0"/>
              </a:spcBef>
              <a:spcAft>
                <a:spcPts val="0"/>
              </a:spcAft>
              <a:buSzPts val="1900"/>
              <a:buFont typeface="Times New Roman"/>
              <a:buChar char="●"/>
            </a:pPr>
            <a:r>
              <a:rPr lang="en-GB" sz="1900">
                <a:latin typeface="Times New Roman"/>
                <a:ea typeface="Times New Roman"/>
                <a:cs typeface="Times New Roman"/>
                <a:sym typeface="Times New Roman"/>
              </a:rPr>
              <a:t>ترجمان / فطرت کے ٹریلس                                                     </a:t>
            </a:r>
            <a:r>
              <a:rPr lang="en-GB" sz="1900">
                <a:latin typeface="Times New Roman"/>
                <a:ea typeface="Times New Roman"/>
                <a:cs typeface="Times New Roman"/>
                <a:sym typeface="Times New Roman"/>
              </a:rPr>
              <a:t>interpretive</a:t>
            </a:r>
            <a:r>
              <a:rPr lang="en-GB" sz="1900">
                <a:latin typeface="Times New Roman"/>
                <a:ea typeface="Times New Roman"/>
                <a:cs typeface="Times New Roman"/>
                <a:sym typeface="Times New Roman"/>
              </a:rPr>
              <a:t> nature traits</a:t>
            </a:r>
            <a:endParaRPr sz="1900">
              <a:latin typeface="Times New Roman"/>
              <a:ea typeface="Times New Roman"/>
              <a:cs typeface="Times New Roman"/>
              <a:sym typeface="Times New Roman"/>
            </a:endParaRPr>
          </a:p>
          <a:p>
            <a:pPr indent="-349250" lvl="0" marL="457200" rtl="1" algn="just">
              <a:lnSpc>
                <a:spcPct val="150000"/>
              </a:lnSpc>
              <a:spcBef>
                <a:spcPts val="0"/>
              </a:spcBef>
              <a:spcAft>
                <a:spcPts val="0"/>
              </a:spcAft>
              <a:buSzPts val="1900"/>
              <a:buFont typeface="Times New Roman"/>
              <a:buChar char="●"/>
            </a:pPr>
            <a:r>
              <a:rPr lang="en-GB" sz="1900">
                <a:latin typeface="Times New Roman"/>
                <a:ea typeface="Times New Roman"/>
                <a:cs typeface="Times New Roman"/>
                <a:sym typeface="Times New Roman"/>
              </a:rPr>
              <a:t>ملٹی استعمال ٹریلس                                                                             multi use traits</a:t>
            </a:r>
            <a:endParaRPr sz="1900">
              <a:latin typeface="Times New Roman"/>
              <a:ea typeface="Times New Roman"/>
              <a:cs typeface="Times New Roman"/>
              <a:sym typeface="Times New Roman"/>
            </a:endParaRPr>
          </a:p>
          <a:p>
            <a:pPr indent="-349250" lvl="0" marL="457200" rtl="1" algn="just">
              <a:lnSpc>
                <a:spcPct val="150000"/>
              </a:lnSpc>
              <a:spcBef>
                <a:spcPts val="0"/>
              </a:spcBef>
              <a:spcAft>
                <a:spcPts val="0"/>
              </a:spcAft>
              <a:buSzPts val="1900"/>
              <a:buFont typeface="Times New Roman"/>
              <a:buChar char="●"/>
            </a:pPr>
            <a:r>
              <a:rPr lang="en-GB" sz="1900">
                <a:latin typeface="Times New Roman"/>
                <a:ea typeface="Times New Roman"/>
                <a:cs typeface="Times New Roman"/>
                <a:sym typeface="Times New Roman"/>
              </a:rPr>
              <a:t>خصلتوں کے بغیر پیدل سفر                                                          hiking </a:t>
            </a:r>
            <a:r>
              <a:rPr lang="en-GB" sz="1900">
                <a:latin typeface="Times New Roman"/>
                <a:ea typeface="Times New Roman"/>
                <a:cs typeface="Times New Roman"/>
                <a:sym typeface="Times New Roman"/>
              </a:rPr>
              <a:t>without</a:t>
            </a:r>
            <a:r>
              <a:rPr lang="en-GB" sz="1900">
                <a:latin typeface="Times New Roman"/>
                <a:ea typeface="Times New Roman"/>
                <a:cs typeface="Times New Roman"/>
                <a:sym typeface="Times New Roman"/>
              </a:rPr>
              <a:t> traits</a:t>
            </a:r>
            <a:endParaRPr sz="1900">
              <a:latin typeface="Times New Roman"/>
              <a:ea typeface="Times New Roman"/>
              <a:cs typeface="Times New Roman"/>
              <a:sym typeface="Times New Roman"/>
            </a:endParaRPr>
          </a:p>
          <a:p>
            <a:pPr indent="0" lvl="0" marL="457200" rtl="1" algn="just">
              <a:lnSpc>
                <a:spcPct val="150000"/>
              </a:lnSpc>
              <a:spcBef>
                <a:spcPts val="1600"/>
              </a:spcBef>
              <a:spcAft>
                <a:spcPts val="1600"/>
              </a:spcAft>
              <a:buNone/>
            </a:pPr>
            <a:r>
              <a:t/>
            </a:r>
            <a:endParaRPr sz="19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r">
              <a:lnSpc>
                <a:spcPct val="115000"/>
              </a:lnSpc>
              <a:spcBef>
                <a:spcPts val="0"/>
              </a:spcBef>
              <a:spcAft>
                <a:spcPts val="1600"/>
              </a:spcAft>
              <a:buClr>
                <a:schemeClr val="dk1"/>
              </a:buClr>
              <a:buSzPts val="1100"/>
              <a:buFont typeface="Arial"/>
              <a:buNone/>
            </a:pPr>
            <a:r>
              <a:rPr lang="en-GB" sz="2100">
                <a:solidFill>
                  <a:schemeClr val="dk2"/>
                </a:solidFill>
                <a:latin typeface="Times New Roman"/>
                <a:ea typeface="Times New Roman"/>
                <a:cs typeface="Times New Roman"/>
                <a:sym typeface="Times New Roman"/>
              </a:rPr>
              <a:t>چلنے پھرنے اور پیدل سفر میں کیا فرق ہے؟</a:t>
            </a:r>
            <a:endParaRPr sz="3100">
              <a:latin typeface="Times New Roman"/>
              <a:ea typeface="Times New Roman"/>
              <a:cs typeface="Times New Roman"/>
              <a:sym typeface="Times New Roman"/>
            </a:endParaRPr>
          </a:p>
        </p:txBody>
      </p:sp>
      <p:sp>
        <p:nvSpPr>
          <p:cNvPr id="90" name="Google Shape;90;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0"/>
              </a:spcAft>
              <a:buClr>
                <a:schemeClr val="dk1"/>
              </a:buClr>
              <a:buSzPts val="1100"/>
              <a:buFont typeface="Arial"/>
              <a:buNone/>
            </a:pPr>
            <a:r>
              <a:rPr lang="en-GB" sz="2100">
                <a:latin typeface="Times New Roman"/>
                <a:ea typeface="Times New Roman"/>
                <a:cs typeface="Times New Roman"/>
                <a:sym typeface="Times New Roman"/>
              </a:rPr>
              <a:t>پیدل سفر اور پیدل چلنے کا طریقہ اس شخص سے مختلف ہے جو شخص کر لیتا ہے۔ پیدل سفر میں ظاہر ہے چلنا بھی شامل ہے۔ تاہم ، جب آپ اضافے کرتے ہیں تو اس کا مطلب ہے کہ آپ نچلی سطح سے اونچی بلندی پر جارہے ہیں۔ ... دوسرے الفاظ میں ، پیدل سفر پیدل چلنے سے کہیں زیادہ کوشش کرنا پڑتا ہے کیونکہ پیدل سفر کے راستوں میں چلنا زیادہ مشکل ہے۔</a:t>
            </a:r>
            <a:endParaRPr sz="2100">
              <a:latin typeface="Times New Roman"/>
              <a:ea typeface="Times New Roman"/>
              <a:cs typeface="Times New Roman"/>
              <a:sym typeface="Times New Roman"/>
            </a:endParaRPr>
          </a:p>
          <a:p>
            <a:pPr indent="0" lvl="0" marL="0" rtl="1" algn="just">
              <a:lnSpc>
                <a:spcPct val="150000"/>
              </a:lnSpc>
              <a:spcBef>
                <a:spcPts val="0"/>
              </a:spcBef>
              <a:spcAft>
                <a:spcPts val="0"/>
              </a:spcAft>
              <a:buNone/>
            </a:pPr>
            <a:r>
              <a:t/>
            </a:r>
            <a:endParaRPr sz="21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Clr>
                <a:schemeClr val="dk1"/>
              </a:buClr>
              <a:buSzPts val="1100"/>
              <a:buFont typeface="Arial"/>
              <a:buNone/>
            </a:pPr>
            <a:r>
              <a:rPr lang="en-GB" sz="2100">
                <a:latin typeface="Times New Roman"/>
                <a:ea typeface="Times New Roman"/>
                <a:cs typeface="Times New Roman"/>
                <a:sym typeface="Times New Roman"/>
              </a:rPr>
              <a:t>پیدل سفر آپ کے لئے اچھا کیوں ہے؟</a:t>
            </a:r>
            <a:endParaRPr sz="2100">
              <a:latin typeface="Times New Roman"/>
              <a:ea typeface="Times New Roman"/>
              <a:cs typeface="Times New Roman"/>
              <a:sym typeface="Times New Roman"/>
            </a:endParaRPr>
          </a:p>
          <a:p>
            <a:pPr indent="0" lvl="0" marL="0" rtl="1" algn="r">
              <a:spcBef>
                <a:spcPts val="1600"/>
              </a:spcBef>
              <a:spcAft>
                <a:spcPts val="0"/>
              </a:spcAft>
              <a:buClr>
                <a:schemeClr val="dk1"/>
              </a:buClr>
              <a:buSzPts val="1100"/>
              <a:buFont typeface="Arial"/>
              <a:buNone/>
            </a:pPr>
            <a:r>
              <a:rPr lang="en-GB" sz="2100">
                <a:latin typeface="Times New Roman"/>
                <a:ea typeface="Times New Roman"/>
                <a:cs typeface="Times New Roman"/>
                <a:sym typeface="Times New Roman"/>
              </a:rPr>
              <a:t>وہاں تحقیق کا ایک ٹرک بوجھ ہے جو ہمیں یہ بتاتا ہے کہ پیدل سفر ہمارے لئے اچھا ہے۔ ... باقاعدگی سے چھوٹی اضافے کے لئے بھی باہر جانے سے آپ کے دل کی بیماری ، بلڈ پریشر اور کولیسٹرول کو کم کرنے اور ٹائپ II ذیابیطس سے بچنے میں مدد مل سکتی ہے۔ پیدل سفر آپ کو مضبوط بناتا ہے۔ اور یہ صرف آپ کی ٹانگوں پر کام نہیں کرتا ہےیہ آپ کے مجموعی جسم پر کام کرتا ہےاور زیادہ صحت مند زندگی د</a:t>
            </a:r>
            <a:r>
              <a:rPr lang="en-GB" sz="2100">
                <a:latin typeface="Times New Roman"/>
                <a:ea typeface="Times New Roman"/>
                <a:cs typeface="Times New Roman"/>
                <a:sym typeface="Times New Roman"/>
              </a:rPr>
              <a:t>یت</a:t>
            </a:r>
            <a:r>
              <a:rPr lang="en-GB" sz="2100">
                <a:latin typeface="Times New Roman"/>
                <a:ea typeface="Times New Roman"/>
                <a:cs typeface="Times New Roman"/>
                <a:sym typeface="Times New Roman"/>
              </a:rPr>
              <a:t>ا ہے</a:t>
            </a:r>
            <a:endParaRPr sz="2100">
              <a:latin typeface="Times New Roman"/>
              <a:ea typeface="Times New Roman"/>
              <a:cs typeface="Times New Roman"/>
              <a:sym typeface="Times New Roman"/>
            </a:endParaRPr>
          </a:p>
          <a:p>
            <a:pPr indent="0" lvl="0" marL="0" rtl="1" algn="r">
              <a:spcBef>
                <a:spcPts val="1600"/>
              </a:spcBef>
              <a:spcAft>
                <a:spcPts val="1600"/>
              </a:spcAft>
              <a:buNone/>
            </a:pPr>
            <a:r>
              <a:t/>
            </a:r>
            <a:endParaRPr sz="21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lang="en-GB">
                <a:latin typeface="Times New Roman"/>
                <a:ea typeface="Times New Roman"/>
                <a:cs typeface="Times New Roman"/>
                <a:sym typeface="Times New Roman"/>
              </a:rPr>
              <a:t>پیدل سفر اور ٹریکنگ کے مابین فرق</a:t>
            </a:r>
            <a:endParaRPr>
              <a:latin typeface="Times New Roman"/>
              <a:ea typeface="Times New Roman"/>
              <a:cs typeface="Times New Roman"/>
              <a:sym typeface="Times New Roman"/>
            </a:endParaRPr>
          </a:p>
        </p:txBody>
      </p:sp>
      <p:sp>
        <p:nvSpPr>
          <p:cNvPr id="101" name="Google Shape;101;p21"/>
          <p:cNvSpPr txBox="1"/>
          <p:nvPr>
            <p:ph idx="1" type="body"/>
          </p:nvPr>
        </p:nvSpPr>
        <p:spPr>
          <a:xfrm>
            <a:off x="311700" y="1152475"/>
            <a:ext cx="8520600" cy="3710100"/>
          </a:xfrm>
          <a:prstGeom prst="rect">
            <a:avLst/>
          </a:prstGeom>
        </p:spPr>
        <p:txBody>
          <a:bodyPr anchorCtr="0" anchor="t" bIns="91425" lIns="91425" spcFirstLastPara="1" rIns="91425" wrap="square" tIns="91425">
            <a:noAutofit/>
          </a:bodyPr>
          <a:lstStyle/>
          <a:p>
            <a:pPr indent="0" lvl="0" marL="0" rtl="1" algn="just">
              <a:lnSpc>
                <a:spcPct val="115000"/>
              </a:lnSpc>
              <a:spcBef>
                <a:spcPts val="0"/>
              </a:spcBef>
              <a:spcAft>
                <a:spcPts val="0"/>
              </a:spcAft>
              <a:buNone/>
            </a:pPr>
            <a:r>
              <a:rPr lang="en-GB" sz="2000">
                <a:latin typeface="Times New Roman"/>
                <a:ea typeface="Times New Roman"/>
                <a:cs typeface="Times New Roman"/>
                <a:sym typeface="Times New Roman"/>
              </a:rPr>
              <a:t>پیدل سفر اور ٹریکنگ دونوں چلنے کے کام ہیں لیکن پیدل سفر اور ٹریکنگ کے درمیان کچھ اختلافات ہیں۔ آئیے صرف پیدل سفر اور ٹریکنگ کے بجائے پیدل سفر ، ٹریکنگ اور کوہ پیمائی کے فرق کو سمجھیں۔</a:t>
            </a:r>
            <a:endParaRPr sz="2000">
              <a:latin typeface="Times New Roman"/>
              <a:ea typeface="Times New Roman"/>
              <a:cs typeface="Times New Roman"/>
              <a:sym typeface="Times New Roman"/>
            </a:endParaRPr>
          </a:p>
          <a:p>
            <a:pPr indent="0" lvl="0" marL="0" rtl="1" algn="just">
              <a:lnSpc>
                <a:spcPct val="115000"/>
              </a:lnSpc>
              <a:spcBef>
                <a:spcPts val="0"/>
              </a:spcBef>
              <a:spcAft>
                <a:spcPts val="0"/>
              </a:spcAft>
              <a:buClr>
                <a:schemeClr val="dk1"/>
              </a:buClr>
              <a:buSzPts val="1100"/>
              <a:buFont typeface="Arial"/>
              <a:buNone/>
            </a:pPr>
            <a:r>
              <a:rPr b="1" lang="en-GB" sz="2000">
                <a:latin typeface="Times New Roman"/>
                <a:ea typeface="Times New Roman"/>
                <a:cs typeface="Times New Roman"/>
                <a:sym typeface="Times New Roman"/>
              </a:rPr>
              <a:t>پیدل سفر</a:t>
            </a:r>
            <a:endParaRPr b="1" sz="2000">
              <a:latin typeface="Times New Roman"/>
              <a:ea typeface="Times New Roman"/>
              <a:cs typeface="Times New Roman"/>
              <a:sym typeface="Times New Roman"/>
            </a:endParaRPr>
          </a:p>
          <a:p>
            <a:pPr indent="0" lvl="0" marL="0" rtl="1" algn="just">
              <a:lnSpc>
                <a:spcPct val="115000"/>
              </a:lnSpc>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پیدل سفر پیدل چلنا ایک کھیل ہے لیکن دوسرے کھیلوں کے مقابلے میں تفریحی واک۔</a:t>
            </a:r>
            <a:endParaRPr sz="2000">
              <a:latin typeface="Times New Roman"/>
              <a:ea typeface="Times New Roman"/>
              <a:cs typeface="Times New Roman"/>
              <a:sym typeface="Times New Roman"/>
            </a:endParaRPr>
          </a:p>
          <a:p>
            <a:pPr indent="0" lvl="0" marL="0" rtl="1" algn="just">
              <a:lnSpc>
                <a:spcPct val="115000"/>
              </a:lnSpc>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پیدل سفر اچھی طرح سے تیار اور چوڑے پگڈنڈیوں پر چل رہا ہے جو شاید انسان بھی بنا ہوا ہو۔</a:t>
            </a:r>
            <a:endParaRPr sz="2000">
              <a:latin typeface="Times New Roman"/>
              <a:ea typeface="Times New Roman"/>
              <a:cs typeface="Times New Roman"/>
              <a:sym typeface="Times New Roman"/>
            </a:endParaRPr>
          </a:p>
          <a:p>
            <a:pPr indent="0" lvl="0" marL="0" rtl="1" algn="just">
              <a:lnSpc>
                <a:spcPct val="115000"/>
              </a:lnSpc>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ہوسکتا ہے کہ اضافے کا مقصد فطرت اور قدرتی نظاروں سے لطف اندوز ہو رہا ہو ، جنگل میں گھوم رہا ہو یا چھوٹی چھوٹی پہاڑی پر چڑھ رہا ہو۔</a:t>
            </a:r>
            <a:endParaRPr sz="2000">
              <a:latin typeface="Times New Roman"/>
              <a:ea typeface="Times New Roman"/>
              <a:cs typeface="Times New Roman"/>
              <a:sym typeface="Times New Roman"/>
            </a:endParaRPr>
          </a:p>
          <a:p>
            <a:pPr indent="0" lvl="0" marL="0" rtl="1" algn="just">
              <a:lnSpc>
                <a:spcPct val="115000"/>
              </a:lnSpc>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ہائیکس ایک دن کی سرگرمیاں ہیں جن کو اتنی منصوبہ بندی کی ضرورت نہیں ہے۔</a:t>
            </a:r>
            <a:endParaRPr sz="2000">
              <a:latin typeface="Times New Roman"/>
              <a:ea typeface="Times New Roman"/>
              <a:cs typeface="Times New Roman"/>
              <a:sym typeface="Times New Roman"/>
            </a:endParaRPr>
          </a:p>
          <a:p>
            <a:pPr indent="0" lvl="0" marL="0" rtl="1" algn="just">
              <a:lnSpc>
                <a:spcPct val="115000"/>
              </a:lnSpc>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کسی سامان یا گیئر کی ضرورت نہیں ہے کیونکہ لوگوں کو سیٹ ٹریل پر چلنا پڑتا ہے۔</a:t>
            </a:r>
            <a:endParaRPr sz="2000">
              <a:latin typeface="Times New Roman"/>
              <a:ea typeface="Times New Roman"/>
              <a:cs typeface="Times New Roman"/>
              <a:sym typeface="Times New Roman"/>
            </a:endParaRPr>
          </a:p>
          <a:p>
            <a:pPr indent="0" lvl="0" marL="0" rtl="1" algn="just">
              <a:lnSpc>
                <a:spcPct val="115000"/>
              </a:lnSpc>
              <a:spcBef>
                <a:spcPts val="0"/>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